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2"/>
  </p:notesMasterIdLst>
  <p:handoutMasterIdLst>
    <p:handoutMasterId r:id="rId53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275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01"/>
    <p:restoredTop sz="85174"/>
  </p:normalViewPr>
  <p:slideViewPr>
    <p:cSldViewPr snapToGrid="0" snapToObjects="1">
      <p:cViewPr varScale="1">
        <p:scale>
          <a:sx n="72" d="100"/>
          <a:sy n="72" d="100"/>
        </p:scale>
        <p:origin x="1310" y="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6/11/relationships/changesInfo" Target="changesInfos/changesInfo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Relationship Id="rId6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4/17/2024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4/17/2024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4/17/2024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4/17/2024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4/17/2024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4/17/2024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4/17/2024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4/17/2024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&lt;Name&gt;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&lt;Date&gt;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8975652" cy="4351338"/>
          </a:xfrm>
          <a:prstGeom prst="rect">
            <a:avLst/>
          </a:prstGeom>
        </p:spPr>
        <p:txBody>
          <a:bodyPr/>
          <a:lstStyle/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were processed</a:t>
            </a: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wrangling process using key phrases and flowcharts</a:t>
            </a: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data wrangling related notebooks,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Summarize what charts were plotted and why you used those 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data visualization notebook,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Using bullet point format, summarize the SQL queries you performed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SQL notebook,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map objects such as markers, circles, lines, etc. you created and added to a folium map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objects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interactive map with Folium map, as an external reference and peer-review purpose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plots/graphs and interactions you have added to a dashboard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plots and interactions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</a:t>
            </a:r>
            <a:r>
              <a:rPr lang="en-US" sz="220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how you built, evaluated, improved, and found the best performing classification model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present your model development process using key phrases and flowchart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predictive analysis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3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Flight Number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Payload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bar chart for the success rate of each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6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Flight number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payload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 chart of yearly average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the names of the unique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5 records where launch sites begin with `CCA`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payload carried by boosters from NASA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average payload mass carried by booster version F9 v1.1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 the dates of the first successful landing outcome on ground pad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boosters which have successfully landed on drone ship and had payload mass greater than 4000 but less than 6000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2684972"/>
            <a:ext cx="4017889" cy="103990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number of successful and failure mission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 which have carried the maximum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query result with a short explanation here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make a proper screenshot to include all launch sites’ location markers on a global map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</a:p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Explore the folium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map and make a proper screenshot to show the color-labeled launch outcomes on the map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90688"/>
            <a:ext cx="8597827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show the screenshot of a selected launch site to its proximities such as railway, highway, coastline, with distance calculated and displayed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launch success count for all sites, in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7" y="2521403"/>
            <a:ext cx="5660840" cy="1898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context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you want to find answers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1055158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for the launch site with highest launch success ratio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41466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Replace &lt;Dashboard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screenshots of Payload vs. Launch Outcome scatter plot for all sites, with different payload selected in the range slider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screenshot, such as which payload range or booster version have the largest success rate, etc.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the built model accuracy for all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built classification models, in a bar chart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which model has the highest classification accuracy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947796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confusion matrix of the best performing model with an explanation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590391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2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3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4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…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 any relevant assets like Python code snippets, SQL queries, charts, Notebook outputs, or data sets that you may have created during this project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collected 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processed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How to build, tune, evaluate classification models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sets were collected.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collection process use key phrases and flowcharts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>
                <a:solidFill>
                  <a:srgbClr val="1C7DDB"/>
                </a:solidFill>
                <a:latin typeface="Abadi"/>
              </a:rPr>
              <a:t>Place your flowchart of SpaceX API calls </a:t>
            </a:r>
            <a:r>
              <a:rPr lang="en-US" sz="2200" dirty="0">
                <a:solidFill>
                  <a:srgbClr val="1C7DDB"/>
                </a:solidFill>
                <a:latin typeface="Abadi"/>
              </a:rPr>
              <a:t>here</a:t>
            </a:r>
            <a:endParaRPr lang="en-US">
              <a:cs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data collection with SpaceX REST calls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SpaceX API calls notebook </a:t>
            </a:r>
            <a:r>
              <a:rPr lang="en-US" sz="2200">
                <a:solidFill>
                  <a:srgbClr val="1C7DDB"/>
                </a:solidFill>
                <a:latin typeface="Abadi" panose="020B0604020104020204" pitchFamily="34" charset="0"/>
              </a:rPr>
              <a:t>(must include completed code cell and outcome cell),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as an external reference and peer-review purpose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web scraping process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web scraping notebook, as an external reference and peer-review purpose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>
                <a:solidFill>
                  <a:srgbClr val="1C7DDB"/>
                </a:solidFill>
                <a:latin typeface="Abadi"/>
              </a:rPr>
              <a:t>Place your flowchart of web scraping here</a:t>
            </a: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84</TotalTime>
  <Words>1346</Words>
  <Application>Microsoft Office PowerPoint</Application>
  <PresentationFormat>Widescreen</PresentationFormat>
  <Paragraphs>234</Paragraphs>
  <Slides>47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2" baseType="lpstr">
      <vt:lpstr>Abadi</vt:lpstr>
      <vt:lpstr>Arial</vt:lpstr>
      <vt:lpstr>Calibri</vt:lpstr>
      <vt:lpstr>IBM Plex Mono SemiBold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shubham nikhade</cp:lastModifiedBy>
  <cp:revision>198</cp:revision>
  <dcterms:created xsi:type="dcterms:W3CDTF">2021-04-29T18:58:34Z</dcterms:created>
  <dcterms:modified xsi:type="dcterms:W3CDTF">2024-04-17T09:09:50Z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